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10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7344997"/>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№156</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дағы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06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05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06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266700"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солтүстік соғады, күші 3-8 м/с. Ауа температурасы түнде 10-12, күндіз 29-31 жылы болады.</a:t>
            </a: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07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06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07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361950"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1-6 м/с. Ауа температурасы 15-17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64855" y="350865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111908" y="25230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D5118005-FB68-2A2E-B4E0-EB54583C6D8C}"/>
              </a:ext>
            </a:extLst>
          </p:cNvPr>
          <p:cNvGraphicFramePr>
            <a:graphicFrameLocks noGrp="1"/>
          </p:cNvGraphicFramePr>
          <p:nvPr>
            <p:extLst>
              <p:ext uri="{D42A27DB-BD31-4B8C-83A1-F6EECF244321}">
                <p14:modId xmlns:p14="http://schemas.microsoft.com/office/powerpoint/2010/main" val="546894443"/>
              </p:ext>
            </p:extLst>
          </p:nvPr>
        </p:nvGraphicFramePr>
        <p:xfrm>
          <a:off x="5007215" y="4226728"/>
          <a:ext cx="4742988" cy="2105472"/>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42432">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2098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0,325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47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0,235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Бухтоярова Л.</a:t>
            </a:r>
            <a:r>
              <a:rPr lang="kk-KZ" altLang="ru-RU" sz="1200" b="1" i="1" dirty="0">
                <a:solidFill>
                  <a:srgbClr val="000000"/>
                </a:solidFill>
                <a:latin typeface="Times New Roman" panose="02020603050405020304" pitchFamily="18" charset="0"/>
                <a:cs typeface="Times New Roman" panose="02020603050405020304" pitchFamily="18" charset="0"/>
              </a:rPr>
              <a:t>А. /  Эрнст Л.В. </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20890</TotalTime>
  <Words>596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4359</cp:revision>
  <cp:lastPrinted>2021-07-01T03:56:27Z</cp:lastPrinted>
  <dcterms:created xsi:type="dcterms:W3CDTF">2018-03-27T06:03:00Z</dcterms:created>
  <dcterms:modified xsi:type="dcterms:W3CDTF">2026-06-05T08:37:30Z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